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214C9-704B-43F3-90E3-F513006E352D}" type="datetimeFigureOut">
              <a:rPr lang="en-US" smtClean="0"/>
              <a:t>2019-06-12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5BF0D-73A9-4EBB-9FB2-764673A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72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214C9-704B-43F3-90E3-F513006E352D}" type="datetimeFigureOut">
              <a:rPr lang="en-US" smtClean="0"/>
              <a:t>2019-06-12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5BF0D-73A9-4EBB-9FB2-764673A43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9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en-US" altLang="en-US" sz="5400" b="1" smtClean="0">
                <a:cs typeface="B Titr" panose="00000700000000000000" pitchFamily="2" charset="-78"/>
              </a:rPr>
              <a:t>Remote Procedure Invocation</a:t>
            </a:r>
            <a:br>
              <a:rPr lang="en-US" altLang="en-US" sz="5400" b="1" smtClean="0">
                <a:cs typeface="B Titr" panose="00000700000000000000" pitchFamily="2" charset="-78"/>
              </a:rPr>
            </a:br>
            <a:endParaRPr lang="en-US" altLang="en-US" sz="5400" b="1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6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en-US" altLang="en-US" sz="5400" b="1" smtClean="0">
                <a:cs typeface="B Titr" panose="00000700000000000000" pitchFamily="2" charset="-78"/>
              </a:rPr>
              <a:t>Messaging</a:t>
            </a:r>
            <a:br>
              <a:rPr lang="en-US" altLang="en-US" sz="5400" b="1" smtClean="0">
                <a:cs typeface="B Titr" panose="00000700000000000000" pitchFamily="2" charset="-78"/>
              </a:rPr>
            </a:br>
            <a:endParaRPr lang="en-US" altLang="en-US" sz="5400" b="1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 rtl="1"/>
            <a:r>
              <a:rPr lang="en-US" altLang="en-US" sz="4000" smtClean="0">
                <a:cs typeface="B Titr" panose="00000700000000000000" pitchFamily="2" charset="-78"/>
              </a:rPr>
              <a:t/>
            </a:r>
            <a:br>
              <a:rPr lang="en-US" altLang="en-US" sz="4000" smtClean="0">
                <a:cs typeface="B Titr" panose="00000700000000000000" pitchFamily="2" charset="-78"/>
              </a:rPr>
            </a:br>
            <a:r>
              <a:rPr lang="fa-IR" altLang="en-US" sz="4000" smtClean="0">
                <a:cs typeface="B Titr" panose="00000700000000000000" pitchFamily="2" charset="-78"/>
              </a:rPr>
              <a:t>انواع </a:t>
            </a:r>
            <a:r>
              <a:rPr lang="en-US" altLang="en-US" sz="4000" smtClean="0">
                <a:cs typeface="B Titr" panose="00000700000000000000" pitchFamily="2" charset="-78"/>
              </a:rPr>
              <a:t> </a:t>
            </a:r>
            <a:r>
              <a:rPr lang="en-US" altLang="en-US" sz="4800" smtClean="0">
                <a:cs typeface="B Titr" panose="00000700000000000000" pitchFamily="2" charset="-78"/>
              </a:rPr>
              <a:t>Pattern</a:t>
            </a:r>
            <a:r>
              <a:rPr lang="fa-IR" altLang="en-US" sz="4000" smtClean="0">
                <a:cs typeface="B Titr" panose="00000700000000000000" pitchFamily="2" charset="-78"/>
              </a:rPr>
              <a:t> ها</a:t>
            </a:r>
            <a:endParaRPr lang="en-US" altLang="en-US" sz="4000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5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7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5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8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0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6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 rtl="1"/>
            <a:r>
              <a:rPr lang="fa-IR" sz="4000" smtClean="0">
                <a:cs typeface="B Titr" panose="00000700000000000000" pitchFamily="2" charset="-78"/>
              </a:rPr>
              <a:t>انواع پیام ها در سیستم </a:t>
            </a:r>
            <a:r>
              <a:rPr lang="en-US" sz="4000" smtClean="0">
                <a:cs typeface="B Titr" panose="00000700000000000000" pitchFamily="2" charset="-78"/>
              </a:rPr>
              <a:t> </a:t>
            </a:r>
            <a:r>
              <a:rPr lang="en-US" sz="4800" b="1" smtClean="0">
                <a:cs typeface="B Titr" panose="00000700000000000000" pitchFamily="2" charset="-78"/>
              </a:rPr>
              <a:t>Messaging</a:t>
            </a:r>
            <a:endParaRPr lang="en-US" sz="4000" b="1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en-US" altLang="en-US" sz="4800" b="1" smtClean="0">
                <a:latin typeface="Bahnschrift SemiLight" panose="020B0502040204020203" pitchFamily="34" charset="0"/>
                <a:cs typeface="B Titr" panose="00000700000000000000" pitchFamily="2" charset="-78"/>
              </a:rPr>
              <a:t>Enterprise Integration Patterns</a:t>
            </a:r>
            <a:br>
              <a:rPr lang="en-US" altLang="en-US" sz="4800" b="1" smtClean="0">
                <a:latin typeface="Bahnschrift SemiLight" panose="020B0502040204020203" pitchFamily="34" charset="0"/>
                <a:cs typeface="B Titr" panose="00000700000000000000" pitchFamily="2" charset="-78"/>
              </a:rPr>
            </a:br>
            <a:r>
              <a:rPr lang="fa-IR" altLang="en-US" sz="4800" b="1" smtClean="0">
                <a:latin typeface="Bahnschrift SemiLight" panose="020B0502040204020203" pitchFamily="34" charset="0"/>
                <a:cs typeface="B Titr" panose="00000700000000000000" pitchFamily="2" charset="-78"/>
              </a:rPr>
              <a:t/>
            </a:r>
            <a:br>
              <a:rPr lang="fa-IR" altLang="en-US" sz="4800" b="1" smtClean="0">
                <a:latin typeface="Bahnschrift SemiLight" panose="020B0502040204020203" pitchFamily="34" charset="0"/>
                <a:cs typeface="B Titr" panose="00000700000000000000" pitchFamily="2" charset="-78"/>
              </a:rPr>
            </a:br>
            <a:r>
              <a:rPr lang="fa-IR" altLang="en-US" sz="4800" b="1" smtClean="0">
                <a:latin typeface="Bahnschrift SemiLight" panose="020B0502040204020203" pitchFamily="34" charset="0"/>
                <a:cs typeface="B Titr" panose="00000700000000000000" pitchFamily="2" charset="-78"/>
              </a:rPr>
              <a:t/>
            </a:r>
            <a:br>
              <a:rPr lang="fa-IR" altLang="en-US" sz="4800" b="1" smtClean="0">
                <a:latin typeface="Bahnschrift SemiLight" panose="020B0502040204020203" pitchFamily="34" charset="0"/>
                <a:cs typeface="B Titr" panose="00000700000000000000" pitchFamily="2" charset="-78"/>
              </a:rPr>
            </a:br>
            <a:endParaRPr lang="en-US" altLang="en-US" sz="4800" b="1" dirty="0">
              <a:latin typeface="Bahnschrift SemiLight" panose="020B0502040204020203" pitchFamily="34" charset="0"/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4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9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3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/>
            </a:r>
            <a:br>
              <a:rPr lang="en-US" altLang="en-US" smtClean="0"/>
            </a:br>
            <a:endParaRPr lang="en-US" alt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1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fa-IR" smtClean="0">
                <a:cs typeface="B Titr" panose="00000700000000000000" pitchFamily="2" charset="-78"/>
              </a:rPr>
              <a:t>نتیجه و آینده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10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fa-IR" smtClean="0">
                <a:cs typeface="B Titr" panose="00000700000000000000" pitchFamily="2" charset="-78"/>
              </a:rPr>
              <a:t>چند نمونه کد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6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1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sz="4000" b="1" smtClean="0">
                <a:cs typeface="B Roya" panose="00000400000000000000" pitchFamily="2" charset="-78"/>
              </a:rPr>
              <a:t>امروز بصورت خیلی کلی میخواهیم با </a:t>
            </a:r>
            <a:r>
              <a:rPr lang="en-US" sz="2800" b="1" smtClean="0">
                <a:latin typeface="Arial" panose="020B0604020202020204" pitchFamily="34" charset="0"/>
                <a:cs typeface="B Roya" panose="00000400000000000000" pitchFamily="2" charset="-78"/>
              </a:rPr>
              <a:t>EIP</a:t>
            </a:r>
            <a:r>
              <a:rPr lang="fa-IR" sz="4000" b="1" smtClean="0">
                <a:cs typeface="B Roya" panose="00000400000000000000" pitchFamily="2" charset="-78"/>
              </a:rPr>
              <a:t> آشنا بشیم ، در مورد ساختارش و اینکه چیه و به چه دردی میخوره بدونیم و در مورد برخی از الگوهای آن صحبت کنیم و  در آخر چند نمونه کد که با استفاده از </a:t>
            </a:r>
            <a:r>
              <a:rPr lang="en-US" sz="2800" b="1" smtClean="0">
                <a:latin typeface="Arial" panose="020B0604020202020204" pitchFamily="34" charset="0"/>
                <a:cs typeface="B Roya" panose="00000400000000000000" pitchFamily="2" charset="-78"/>
              </a:rPr>
              <a:t>EIP</a:t>
            </a:r>
            <a:r>
              <a:rPr lang="fa-IR" sz="4000" b="1" smtClean="0">
                <a:cs typeface="B Roya" panose="00000400000000000000" pitchFamily="2" charset="-78"/>
              </a:rPr>
              <a:t> برنامه نویسی شده رو ببینیم.</a:t>
            </a:r>
            <a:r>
              <a:rPr lang="en-US" sz="4000" b="1" smtClean="0">
                <a:cs typeface="B Roya" panose="00000400000000000000" pitchFamily="2" charset="-78"/>
              </a:rPr>
              <a:t/>
            </a:r>
            <a:br>
              <a:rPr lang="en-US" sz="4000" b="1" smtClean="0">
                <a:cs typeface="B Roya" panose="00000400000000000000" pitchFamily="2" charset="-78"/>
              </a:rPr>
            </a:br>
            <a:endParaRPr lang="en-US" sz="4000" b="1" dirty="0">
              <a:cs typeface="B Roya" panose="000004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6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0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4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fa-IR" altLang="en-US" smtClean="0">
                <a:cs typeface="B Titr" panose="00000700000000000000" pitchFamily="2" charset="-78"/>
              </a:rPr>
              <a:t>منابع</a:t>
            </a:r>
            <a:br>
              <a:rPr lang="fa-IR" altLang="en-US" smtClean="0">
                <a:cs typeface="B Titr" panose="00000700000000000000" pitchFamily="2" charset="-78"/>
              </a:rPr>
            </a:br>
            <a:r>
              <a:rPr lang="en-US" altLang="en-US" smtClean="0">
                <a:cs typeface="B Titr" panose="00000700000000000000" pitchFamily="2" charset="-78"/>
              </a:rPr>
              <a:t/>
            </a:r>
            <a:br>
              <a:rPr lang="en-US" altLang="en-US" smtClean="0">
                <a:cs typeface="B Titr" panose="00000700000000000000" pitchFamily="2" charset="-78"/>
              </a:rPr>
            </a:br>
            <a:endParaRPr lang="en-US" altLang="en-US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9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5400" smtClean="0">
                <a:cs typeface="B Titr" panose="00000700000000000000" pitchFamily="2" charset="-78"/>
              </a:rPr>
              <a:t>با تشکر از توجه شما</a:t>
            </a:r>
            <a:br>
              <a:rPr lang="fa-IR" sz="5400" smtClean="0">
                <a:cs typeface="B Titr" panose="00000700000000000000" pitchFamily="2" charset="-78"/>
              </a:rPr>
            </a:br>
            <a:endParaRPr lang="en-US" sz="5400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7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4000" smtClean="0">
                <a:cs typeface="B Titr" panose="00000700000000000000" pitchFamily="2" charset="-78"/>
              </a:rPr>
              <a:t>Enterprise Integration Patterns</a:t>
            </a:r>
            <a:endParaRPr lang="en-US" altLang="en-US" sz="4000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mtClean="0">
                <a:cs typeface="B Titr" panose="00000700000000000000" pitchFamily="2" charset="-78"/>
              </a:rPr>
              <a:t>یکپارچه سازی  برنامه ها و چالش های  آن</a:t>
            </a:r>
            <a:endParaRPr lang="en-US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altLang="en-US" smtClean="0">
                <a:cs typeface="B Titr" panose="00000700000000000000" pitchFamily="2" charset="-78"/>
              </a:rPr>
              <a:t>شیوه های موجود برای یکپارچه سازی</a:t>
            </a:r>
            <a:endParaRPr lang="en-US" altLang="en-US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en-US" altLang="en-US" sz="5400" b="1" smtClean="0">
                <a:cs typeface="B Titr" panose="00000700000000000000" pitchFamily="2" charset="-78"/>
              </a:rPr>
              <a:t>File Transfer</a:t>
            </a:r>
            <a:endParaRPr lang="en-US" altLang="en-US" sz="5400" b="1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5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0" indent="-457200" algn="ctr"/>
            <a:r>
              <a:rPr lang="en-US" altLang="en-US" sz="5400" b="1" smtClean="0">
                <a:cs typeface="B Titr" panose="00000700000000000000" pitchFamily="2" charset="-78"/>
              </a:rPr>
              <a:t>Shared Database</a:t>
            </a:r>
            <a:br>
              <a:rPr lang="en-US" altLang="en-US" sz="5400" b="1" smtClean="0">
                <a:cs typeface="B Titr" panose="00000700000000000000" pitchFamily="2" charset="-78"/>
              </a:rPr>
            </a:br>
            <a:endParaRPr lang="en-US" altLang="en-US" sz="5400" b="1" dirty="0">
              <a:cs typeface="B Titr" panose="00000700000000000000" pitchFamily="2" charset="-78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4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</Words>
  <Application>Microsoft Office PowerPoint</Application>
  <PresentationFormat>On-screen Show (4:3)</PresentationFormat>
  <Paragraphs>19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B Roya</vt:lpstr>
      <vt:lpstr>B Titr</vt:lpstr>
      <vt:lpstr>Bahnschrift SemiLight</vt:lpstr>
      <vt:lpstr>Calibri</vt:lpstr>
      <vt:lpstr>Calibri Light</vt:lpstr>
      <vt:lpstr>Office Theme</vt:lpstr>
      <vt:lpstr>PowerPoint Presentation</vt:lpstr>
      <vt:lpstr>Enterprise Integration Patterns   </vt:lpstr>
      <vt:lpstr>امروز بصورت خیلی کلی میخواهیم با EIP آشنا بشیم ، در مورد ساختارش و اینکه چیه و به چه دردی میخوره بدونیم و در مورد برخی از الگوهای آن صحبت کنیم و  در آخر چند نمونه کد که با استفاده از EIP برنامه نویسی شده رو ببینیم. </vt:lpstr>
      <vt:lpstr>Enterprise Integration Patterns</vt:lpstr>
      <vt:lpstr>PowerPoint Presentation</vt:lpstr>
      <vt:lpstr>یکپارچه سازی  برنامه ها و چالش های  آن</vt:lpstr>
      <vt:lpstr>شیوه های موجود برای یکپارچه سازی</vt:lpstr>
      <vt:lpstr>File Transfer</vt:lpstr>
      <vt:lpstr>Shared Database </vt:lpstr>
      <vt:lpstr>Remote Procedure Invocation </vt:lpstr>
      <vt:lpstr>Messaging </vt:lpstr>
      <vt:lpstr> انواع  Pattern ها</vt:lpstr>
      <vt:lpstr>PowerPoint Presentation</vt:lpstr>
      <vt:lpstr>PowerPoint Presentation</vt:lpstr>
      <vt:lpstr>PowerPoint Presentation</vt:lpstr>
      <vt:lpstr> </vt:lpstr>
      <vt:lpstr> </vt:lpstr>
      <vt:lpstr> </vt:lpstr>
      <vt:lpstr>انواع پیام ها در سیستم  Messaging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نتیجه و آینده</vt:lpstr>
      <vt:lpstr>چند نمونه کد</vt:lpstr>
      <vt:lpstr>PowerPoint Presentation</vt:lpstr>
      <vt:lpstr>PowerPoint Presentation</vt:lpstr>
      <vt:lpstr>PowerPoint Presentation</vt:lpstr>
      <vt:lpstr>PowerPoint Presentation</vt:lpstr>
      <vt:lpstr>منابع  </vt:lpstr>
      <vt:lpstr>با تشکر از توجه شما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Mehdi Rahmanzadeh</dc:creator>
  <cp:lastModifiedBy>Mehdi Rahmanzadeh</cp:lastModifiedBy>
  <cp:revision>1</cp:revision>
  <dcterms:created xsi:type="dcterms:W3CDTF">2019-06-12T16:18:59Z</dcterms:created>
  <dcterms:modified xsi:type="dcterms:W3CDTF">2019-06-12T16:18:59Z</dcterms:modified>
</cp:coreProperties>
</file>